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7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04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3964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2895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4469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2693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3652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2170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5208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0061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650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6479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92F24-B40C-4ED6-B4D9-2D2B49814010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A685C-A315-4547-AFA8-5BC242655AB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77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192688" cy="1143000"/>
          </a:xfrm>
        </p:spPr>
        <p:txBody>
          <a:bodyPr>
            <a:normAutofit fontScale="90000"/>
          </a:bodyPr>
          <a:lstStyle/>
          <a:p>
            <a:r>
              <a:rPr lang="zh-TW" altLang="zh-TW" sz="3200" b="1" dirty="0">
                <a:ea typeface="標楷體, cursive"/>
              </a:rPr>
              <a:t>《</a:t>
            </a:r>
            <a:r>
              <a:rPr lang="en-US" altLang="zh-TW" sz="3200" b="1" dirty="0">
                <a:latin typeface="新細明體, serif"/>
                <a:ea typeface="Liberation Serif, serif"/>
              </a:rPr>
              <a:t>SL-31</a:t>
            </a:r>
            <a:r>
              <a:rPr lang="zh-TW" altLang="zh-TW" sz="3200" b="1" dirty="0">
                <a:ea typeface="標楷體, cursive"/>
              </a:rPr>
              <a:t>蒸汽火車</a:t>
            </a:r>
            <a:r>
              <a:rPr lang="en-US" altLang="zh-TW" sz="3200" b="1" dirty="0">
                <a:latin typeface="新細明體, serif"/>
                <a:ea typeface="Liberation Serif, serif"/>
              </a:rPr>
              <a:t>.</a:t>
            </a:r>
            <a:r>
              <a:rPr lang="zh-TW" altLang="zh-TW" sz="3200" b="1" dirty="0">
                <a:ea typeface="標楷體, cursive"/>
              </a:rPr>
              <a:t>楓華再現》主題列車</a:t>
            </a:r>
            <a:r>
              <a:rPr lang="zh-TW" altLang="zh-TW" sz="3200" dirty="0"/>
              <a:t/>
            </a:r>
            <a:br>
              <a:rPr lang="zh-TW" altLang="zh-TW" sz="3200" dirty="0"/>
            </a:b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                                 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14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2000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行駛</a:t>
            </a:r>
            <a:endParaRPr lang="zh-TW" altLang="en-US" sz="2000" dirty="0"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060983"/>
              </p:ext>
            </p:extLst>
          </p:nvPr>
        </p:nvGraphicFramePr>
        <p:xfrm>
          <a:off x="1259632" y="1772816"/>
          <a:ext cx="6768752" cy="41764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2346"/>
                <a:gridCol w="5336406"/>
              </a:tblGrid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09:20-09:30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阿里山車站</a:t>
                      </a:r>
                      <a:r>
                        <a:rPr lang="en-US" sz="1400" kern="100" dirty="0">
                          <a:effectLst/>
                          <a:latin typeface="標楷體, cursive"/>
                        </a:rPr>
                        <a:t>2</a:t>
                      </a:r>
                      <a:r>
                        <a:rPr lang="zh-TW" sz="1400" kern="100" dirty="0">
                          <a:effectLst/>
                          <a:latin typeface="標楷體, cursive"/>
                        </a:rPr>
                        <a:t>樓集合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09:36-10:06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阿里山車站</a:t>
                      </a:r>
                      <a:r>
                        <a:rPr lang="en-US" sz="1400" kern="100" dirty="0">
                          <a:effectLst/>
                          <a:latin typeface="標楷體, cursive"/>
                        </a:rPr>
                        <a:t>-</a:t>
                      </a:r>
                      <a:r>
                        <a:rPr lang="zh-TW" sz="1400" kern="100" dirty="0">
                          <a:effectLst/>
                          <a:latin typeface="標楷體, cursive"/>
                        </a:rPr>
                        <a:t>對高岳車站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10:06-12:00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蒸汽火車、楓紅攝影、對高岳步道、享用便當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12:00-12:30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搭乘電動遊園車至祝</a:t>
                      </a:r>
                      <a:r>
                        <a:rPr lang="zh-TW" sz="1400" kern="100" dirty="0" smtClean="0">
                          <a:effectLst/>
                          <a:latin typeface="標楷體, cursive"/>
                        </a:rPr>
                        <a:t>山</a:t>
                      </a:r>
                      <a:r>
                        <a:rPr lang="zh-TW" altLang="en-US" sz="1400" kern="100" dirty="0" smtClean="0">
                          <a:effectLst/>
                          <a:latin typeface="標楷體, cursive"/>
                        </a:rPr>
                        <a:t>觀日坪</a:t>
                      </a:r>
                      <a:r>
                        <a:rPr lang="zh-TW" sz="1400" kern="100" dirty="0" smtClean="0">
                          <a:effectLst/>
                          <a:latin typeface="標楷體, cursive"/>
                        </a:rPr>
                        <a:t>，</a:t>
                      </a:r>
                      <a:r>
                        <a:rPr lang="zh-TW" sz="1400" kern="100" dirty="0">
                          <a:effectLst/>
                          <a:latin typeface="標楷體, cursive"/>
                        </a:rPr>
                        <a:t>步行至阿里山植物園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12:30-14:20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茶席品茗、小笠原山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14:20-14:50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步行至</a:t>
                      </a:r>
                      <a:r>
                        <a:rPr lang="zh-TW" sz="1400" kern="100">
                          <a:effectLst/>
                          <a:latin typeface="標楷體, cursive"/>
                        </a:rPr>
                        <a:t>祝</a:t>
                      </a:r>
                      <a:r>
                        <a:rPr lang="zh-TW" sz="1400" kern="100" smtClean="0">
                          <a:effectLst/>
                          <a:latin typeface="標楷體, cursive"/>
                        </a:rPr>
                        <a:t>山</a:t>
                      </a:r>
                      <a:r>
                        <a:rPr lang="zh-TW" altLang="en-US" sz="1400" kern="100" smtClean="0">
                          <a:effectLst/>
                          <a:latin typeface="標楷體, cursive"/>
                        </a:rPr>
                        <a:t>觀日坪</a:t>
                      </a:r>
                      <a:r>
                        <a:rPr lang="zh-TW" sz="1400" kern="100" smtClean="0">
                          <a:effectLst/>
                          <a:latin typeface="標楷體, cursive"/>
                        </a:rPr>
                        <a:t>，</a:t>
                      </a:r>
                      <a:r>
                        <a:rPr lang="zh-TW" sz="1400" kern="100" dirty="0">
                          <a:effectLst/>
                          <a:latin typeface="標楷體, cursive"/>
                        </a:rPr>
                        <a:t>搭乘電動遊園車至對高岳車站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14:55-15:17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對高岳車站→沼平車站、公園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15:17-15:52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沼平車站、公園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4052">
                <a:tc>
                  <a:txBody>
                    <a:bodyPr/>
                    <a:lstStyle/>
                    <a:p>
                      <a:pPr algn="di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標楷體, cursive"/>
                        </a:rPr>
                        <a:t>15:52-16:00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, cursive"/>
                        </a:rPr>
                        <a:t>沼平車站→阿里山車站</a:t>
                      </a:r>
                      <a:endParaRPr lang="zh-TW" sz="1400" kern="100" dirty="0">
                        <a:effectLst/>
                        <a:latin typeface="標楷體, cursive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2756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108</Words>
  <Application>Microsoft Office PowerPoint</Application>
  <PresentationFormat>如螢幕大小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《SL-31蒸汽火車.楓華再現》主題列車                                   109年12、7、8、14、15日行駛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《再建。祝山》主題列車                                   109年10月13日行駛</dc:title>
  <dc:creator>f0a11018李慧美</dc:creator>
  <cp:lastModifiedBy>f0a11018李慧美</cp:lastModifiedBy>
  <cp:revision>3</cp:revision>
  <dcterms:created xsi:type="dcterms:W3CDTF">2020-09-28T06:06:52Z</dcterms:created>
  <dcterms:modified xsi:type="dcterms:W3CDTF">2020-10-21T01:53:44Z</dcterms:modified>
</cp:coreProperties>
</file>